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6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E33ECD-42CA-491F-8744-BA7D30F11B31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4640CA-CF22-473E-9EAA-57004FC8C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901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9CA6E1-7D05-42DA-A553-1648873B416B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911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E2C35AD-1B7F-443B-B35F-2BA753A47AB6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972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4EBD384-C193-43CC-ADEC-AEBB4F5EFB7A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146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346E2EA-07D0-48F1-BA14-2494F8F75628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6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46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50A7B81-E963-4422-8ACC-E4A73781539D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8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58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2741A86-E16B-4E0C-9839-5FC1674B4112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9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9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A92DBBB-EEA1-499E-8D1E-5BE0E6D2106D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61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61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97A87E7-57AF-4FBD-BC86-B3A667910EF6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E280-FAAA-43F8-B391-13B47B838F29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42957D5-8DA7-4626-A571-84689876A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E280-FAAA-43F8-B391-13B47B838F29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957D5-8DA7-4626-A571-84689876A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E280-FAAA-43F8-B391-13B47B838F29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957D5-8DA7-4626-A571-84689876A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E280-FAAA-43F8-B391-13B47B838F29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42957D5-8DA7-4626-A571-84689876A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E280-FAAA-43F8-B391-13B47B838F29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957D5-8DA7-4626-A571-84689876A6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E280-FAAA-43F8-B391-13B47B838F29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957D5-8DA7-4626-A571-84689876A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E280-FAAA-43F8-B391-13B47B838F29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42957D5-8DA7-4626-A571-84689876A6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E280-FAAA-43F8-B391-13B47B838F29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957D5-8DA7-4626-A571-84689876A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E280-FAAA-43F8-B391-13B47B838F29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957D5-8DA7-4626-A571-84689876A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E280-FAAA-43F8-B391-13B47B838F29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957D5-8DA7-4626-A571-84689876A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E280-FAAA-43F8-B391-13B47B838F29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957D5-8DA7-4626-A571-84689876A6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298E280-FAAA-43F8-B391-13B47B838F29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42957D5-8DA7-4626-A571-84689876A6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file:///C:\Users\&#1041;&#1086;&#1093;&#1072;&#1085;\Desktop\&#1055;&#1077;&#1089;&#1077;&#1085;&#1082;&#1072;-&#1072;&#1079;&#1073;&#1091;&#1082;&#1072;%20-%20&#1072;&#1074;&#1090;&#1086;&#1088;%20&#1047;&#1072;&#1093;&#1086;&#1076;&#1077;&#1088;%20%5bplus-music.org%5d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3" Type="http://schemas.openxmlformats.org/officeDocument/2006/relationships/image" Target="../media/image38.gif"/><Relationship Id="rId7" Type="http://schemas.openxmlformats.org/officeDocument/2006/relationships/image" Target="../media/image42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gif"/><Relationship Id="rId5" Type="http://schemas.openxmlformats.org/officeDocument/2006/relationships/image" Target="../media/image40.gif"/><Relationship Id="rId10" Type="http://schemas.openxmlformats.org/officeDocument/2006/relationships/image" Target="../media/image45.gif"/><Relationship Id="rId4" Type="http://schemas.openxmlformats.org/officeDocument/2006/relationships/image" Target="../media/image39.gif"/><Relationship Id="rId9" Type="http://schemas.openxmlformats.org/officeDocument/2006/relationships/image" Target="../media/image4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4"/>
          <p:cNvSpPr>
            <a:spLocks noGrp="1"/>
          </p:cNvSpPr>
          <p:nvPr>
            <p:ph type="ctrTitle"/>
          </p:nvPr>
        </p:nvSpPr>
        <p:spPr>
          <a:xfrm>
            <a:off x="357158" y="571480"/>
            <a:ext cx="8415342" cy="1470025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Прощание с А</a:t>
            </a:r>
            <a:r>
              <a:rPr lang="ru-RU" sz="5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5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5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5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6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6000" i="1" dirty="0" smtClean="0">
              <a:solidFill>
                <a:srgbClr val="7030A0"/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3857620" y="4857760"/>
            <a:ext cx="5000660" cy="118109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Учитель начальных классов</a:t>
            </a:r>
          </a:p>
          <a:p>
            <a:r>
              <a:rPr lang="ru-RU" dirty="0" smtClean="0"/>
              <a:t>МБОУ </a:t>
            </a:r>
            <a:r>
              <a:rPr lang="ru-RU" dirty="0" err="1" smtClean="0"/>
              <a:t>Харатиргенская</a:t>
            </a:r>
            <a:r>
              <a:rPr lang="ru-RU" dirty="0" smtClean="0"/>
              <a:t> НШ-Д/С</a:t>
            </a:r>
          </a:p>
          <a:p>
            <a:r>
              <a:rPr lang="ru-RU" dirty="0" err="1" smtClean="0"/>
              <a:t>Наерханова</a:t>
            </a:r>
            <a:r>
              <a:rPr lang="ru-RU" dirty="0" smtClean="0"/>
              <a:t> Евдокия Александровна</a:t>
            </a:r>
            <a:endParaRPr lang="ru-RU" dirty="0"/>
          </a:p>
        </p:txBody>
      </p:sp>
      <p:pic>
        <p:nvPicPr>
          <p:cNvPr id="2052" name="Picture 12" descr="http://www.kissdesign.ru/cute/cute24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1785926"/>
            <a:ext cx="2071687" cy="2202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11" descr="http://www.kissdesign.ru/cute/cute23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43042" y="2000240"/>
            <a:ext cx="207170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4"/>
          <p:cNvSpPr txBox="1">
            <a:spLocks/>
          </p:cNvSpPr>
          <p:nvPr/>
        </p:nvSpPr>
        <p:spPr bwMode="auto">
          <a:xfrm>
            <a:off x="571472" y="2071678"/>
            <a:ext cx="8315353" cy="1789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endParaRPr lang="ru-RU" sz="80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Песенка-азбука - автор Заходер [plus-music.org]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8429652" y="6429396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Click="0" advTm="168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051" grpId="0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4"/>
          <p:cNvSpPr>
            <a:spLocks noGrp="1"/>
          </p:cNvSpPr>
          <p:nvPr>
            <p:ph type="title"/>
          </p:nvPr>
        </p:nvSpPr>
        <p:spPr>
          <a:xfrm>
            <a:off x="357158" y="500042"/>
            <a:ext cx="8572530" cy="1857389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Вот это праздник!</a:t>
            </a:r>
            <a:br>
              <a:rPr lang="ru-RU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5" name="Заголовок 4"/>
          <p:cNvSpPr txBox="1">
            <a:spLocks/>
          </p:cNvSpPr>
          <p:nvPr/>
        </p:nvSpPr>
        <p:spPr>
          <a:xfrm>
            <a:off x="214313" y="1916113"/>
            <a:ext cx="7851775" cy="3046412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70C0"/>
                </a:solidFill>
                <a:latin typeface="+mn-lt"/>
                <a:ea typeface="+mj-ea"/>
                <a:cs typeface="Times New Roman" pitchFamily="18" charset="0"/>
              </a:rPr>
              <a:t>Вы прочитаете хороших книг немало,</a:t>
            </a:r>
            <a:br>
              <a:rPr lang="ru-RU" sz="3600" b="1" dirty="0">
                <a:solidFill>
                  <a:srgbClr val="0070C0"/>
                </a:solidFill>
                <a:latin typeface="+mn-lt"/>
                <a:ea typeface="+mj-ea"/>
                <a:cs typeface="Times New Roman" pitchFamily="18" charset="0"/>
              </a:rPr>
            </a:br>
            <a:r>
              <a:rPr lang="ru-RU" sz="3600" b="1" dirty="0">
                <a:solidFill>
                  <a:srgbClr val="0070C0"/>
                </a:solidFill>
                <a:latin typeface="+mn-lt"/>
                <a:ea typeface="+mj-ea"/>
                <a:cs typeface="Times New Roman" pitchFamily="18" charset="0"/>
              </a:rPr>
              <a:t>Пускай пройдут года и много дней.</a:t>
            </a:r>
            <a:br>
              <a:rPr lang="ru-RU" sz="3600" b="1" dirty="0">
                <a:solidFill>
                  <a:srgbClr val="0070C0"/>
                </a:solidFill>
                <a:latin typeface="+mn-lt"/>
                <a:ea typeface="+mj-ea"/>
                <a:cs typeface="Times New Roman" pitchFamily="18" charset="0"/>
              </a:rPr>
            </a:br>
            <a:r>
              <a:rPr lang="ru-RU" sz="3600" b="1" dirty="0">
                <a:solidFill>
                  <a:srgbClr val="0070C0"/>
                </a:solidFill>
                <a:latin typeface="+mn-lt"/>
                <a:ea typeface="+mj-ea"/>
                <a:cs typeface="Times New Roman" pitchFamily="18" charset="0"/>
              </a:rPr>
              <a:t>Вам Азбука хорошим другом стала.</a:t>
            </a:r>
            <a:br>
              <a:rPr lang="ru-RU" sz="3600" b="1" dirty="0">
                <a:solidFill>
                  <a:srgbClr val="0070C0"/>
                </a:solidFill>
                <a:latin typeface="+mn-lt"/>
                <a:ea typeface="+mj-ea"/>
                <a:cs typeface="Times New Roman" pitchFamily="18" charset="0"/>
              </a:rPr>
            </a:br>
            <a:r>
              <a:rPr lang="ru-RU" sz="3600" b="1" dirty="0">
                <a:solidFill>
                  <a:srgbClr val="0070C0"/>
                </a:solidFill>
                <a:latin typeface="+mn-lt"/>
                <a:ea typeface="+mj-ea"/>
                <a:cs typeface="Times New Roman" pitchFamily="18" charset="0"/>
              </a:rPr>
              <a:t>Мы этот праздник посвящаем ей!</a:t>
            </a:r>
            <a:r>
              <a:rPr lang="ru-RU" sz="2000" b="1" dirty="0">
                <a:solidFill>
                  <a:srgbClr val="0070C0"/>
                </a:solidFill>
                <a:latin typeface="+mn-lt"/>
                <a:ea typeface="+mj-ea"/>
                <a:cs typeface="+mj-cs"/>
              </a:rPr>
              <a:t/>
            </a:r>
            <a:br>
              <a:rPr lang="ru-RU" sz="2000" b="1" dirty="0">
                <a:solidFill>
                  <a:srgbClr val="0070C0"/>
                </a:solidFill>
                <a:latin typeface="+mn-lt"/>
                <a:ea typeface="+mj-ea"/>
                <a:cs typeface="+mj-cs"/>
              </a:rPr>
            </a:br>
            <a:endParaRPr lang="ru-RU" sz="2000" b="1" dirty="0">
              <a:solidFill>
                <a:srgbClr val="0070C0"/>
              </a:solidFill>
              <a:latin typeface="+mn-lt"/>
              <a:ea typeface="+mj-ea"/>
              <a:cs typeface="+mj-cs"/>
            </a:endParaRPr>
          </a:p>
        </p:txBody>
      </p:sp>
      <p:pic>
        <p:nvPicPr>
          <p:cNvPr id="3076" name="Picture 13" descr="b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99363" y="2641600"/>
            <a:ext cx="136525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3" descr="b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67513" y="4149725"/>
            <a:ext cx="13335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3" descr="b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41963" y="4968875"/>
            <a:ext cx="1196975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3" descr="b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286256"/>
            <a:ext cx="1196975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3" descr="b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4572008"/>
            <a:ext cx="1196975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3" descr="b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4643446"/>
            <a:ext cx="1196975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 advTm="854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Pictures\а5.jpg"/>
          <p:cNvPicPr>
            <a:picLocks noChangeAspect="1" noChangeArrowheads="1"/>
          </p:cNvPicPr>
          <p:nvPr/>
        </p:nvPicPr>
        <p:blipFill>
          <a:blip r:embed="rId4"/>
          <a:srcRect b="5414"/>
          <a:stretch>
            <a:fillRect/>
          </a:stretch>
        </p:blipFill>
        <p:spPr bwMode="auto">
          <a:xfrm>
            <a:off x="214282" y="357166"/>
            <a:ext cx="2163575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user\Pictures\б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36" y="214290"/>
            <a:ext cx="1798457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user\Pictures\в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714356"/>
            <a:ext cx="1987891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user\Pictures\ггг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86578" y="214290"/>
            <a:ext cx="187264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user\Pictures\д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00100" y="3786190"/>
            <a:ext cx="219171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user\Pictures\еее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14744" y="3286124"/>
            <a:ext cx="215932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user\Pictures\жж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286512" y="3429000"/>
            <a:ext cx="2474212" cy="3021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 advTm="1190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user\Pictures\з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254901" cy="3094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user\Pictures\и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5984" y="214290"/>
            <a:ext cx="2100261" cy="257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user\Pictures\к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7686" y="142852"/>
            <a:ext cx="2113819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user\Pictures\лл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388" y="285728"/>
            <a:ext cx="2224586" cy="2641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user\Pictures\м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58" y="2928934"/>
            <a:ext cx="3223319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user\Pictures\н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857620" y="3143248"/>
            <a:ext cx="2366413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user\Pictures\ооо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429388" y="3214686"/>
            <a:ext cx="2125515" cy="3163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 advTm="772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пп.jpg"/>
          <p:cNvPicPr>
            <a:picLocks noChangeAspect="1" noChangeArrowheads="1"/>
          </p:cNvPicPr>
          <p:nvPr/>
        </p:nvPicPr>
        <p:blipFill>
          <a:blip r:embed="rId3">
            <a:lum contrast="-40000"/>
          </a:blip>
          <a:srcRect/>
          <a:stretch>
            <a:fillRect/>
          </a:stretch>
        </p:blipFill>
        <p:spPr bwMode="auto">
          <a:xfrm>
            <a:off x="357158" y="285728"/>
            <a:ext cx="2673282" cy="2390771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3" name="Picture 2" descr="C:\Users\user\Pictures\рр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1646" y="474785"/>
            <a:ext cx="182972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user\Pictures\с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285728"/>
            <a:ext cx="1871132" cy="245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user\Pictures\т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3143248"/>
            <a:ext cx="2450359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user\Pictures\у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57422" y="3214686"/>
            <a:ext cx="233566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user\Pictures\ф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72000" y="2786058"/>
            <a:ext cx="2411889" cy="3451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user\Pictures\хх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917958" y="3143248"/>
            <a:ext cx="2226042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 advTm="81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C:\Users\user\Pictures\ц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500042"/>
            <a:ext cx="2480775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user\Pictures\ч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500042"/>
            <a:ext cx="1532775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user\Pictures\шшш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428604"/>
            <a:ext cx="1972597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user\Pictures\щщ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29454" y="428604"/>
            <a:ext cx="193963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user\Pictures\э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596" y="3714752"/>
            <a:ext cx="2147241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user\Pictures\ю1.jpg"/>
          <p:cNvPicPr>
            <a:picLocks noChangeAspect="1" noChangeArrowheads="1"/>
          </p:cNvPicPr>
          <p:nvPr/>
        </p:nvPicPr>
        <p:blipFill>
          <a:blip r:embed="rId9">
            <a:lum/>
          </a:blip>
          <a:srcRect/>
          <a:stretch>
            <a:fillRect/>
          </a:stretch>
        </p:blipFill>
        <p:spPr bwMode="auto">
          <a:xfrm>
            <a:off x="3071802" y="3714752"/>
            <a:ext cx="2493385" cy="29178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Users\user\Pictures\яя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286512" y="3357562"/>
            <a:ext cx="2214546" cy="3181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 advTm="1012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C:\Users\user\Pictures\ъ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785794"/>
            <a:ext cx="2756008" cy="2810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user\Pictures\ыы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357166"/>
            <a:ext cx="2903685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user\Pictures\ьь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64" y="3143248"/>
            <a:ext cx="2174767" cy="3263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 advTm="90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Прямоугольник 6"/>
          <p:cNvSpPr>
            <a:spLocks noChangeArrowheads="1"/>
          </p:cNvSpPr>
          <p:nvPr/>
        </p:nvSpPr>
        <p:spPr bwMode="auto">
          <a:xfrm>
            <a:off x="1879600" y="500063"/>
            <a:ext cx="5554663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Тридцать три родных сестрицы, </a:t>
            </a:r>
            <a:b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писаных красавицы,</a:t>
            </a:r>
            <a:b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одной живут странице, </a:t>
            </a:r>
            <a:b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повсюду славятся!</a:t>
            </a:r>
            <a:r>
              <a:rPr lang="ru-RU" sz="1600" b="1" dirty="0">
                <a:solidFill>
                  <a:srgbClr val="800080"/>
                </a:solidFill>
              </a:rPr>
              <a:t/>
            </a:r>
            <a:br>
              <a:rPr lang="ru-RU" sz="1600" b="1" dirty="0">
                <a:solidFill>
                  <a:srgbClr val="800080"/>
                </a:solidFill>
              </a:rPr>
            </a:br>
            <a:endParaRPr lang="ru-RU" sz="1600" b="1" dirty="0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23" name="Picture 13" descr="arg-a-25-trans-y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2786063"/>
            <a:ext cx="1500187" cy="185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4" name="Picture 15" descr="arg-o-25-trans-y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75" y="4143375"/>
            <a:ext cx="2016125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5" name="Picture 16" descr="arg-m-25-trans-y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" y="4500563"/>
            <a:ext cx="1584325" cy="144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6" name="Picture 17" descr="arg-b-25-trans-y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14625" y="5214938"/>
            <a:ext cx="1303338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7" name="Picture 18" descr="arg-h-25-trans-y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4875" y="5072063"/>
            <a:ext cx="1350963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8" name="Picture 19" descr="arg-i-25-trans-y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58063" y="2571750"/>
            <a:ext cx="1385887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9" name="Picture 4" descr="arg-k-25-trans-y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71563" y="2481263"/>
            <a:ext cx="1571625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30" name="Picture 5" descr="arg-c-25-trans-y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786063" y="3571875"/>
            <a:ext cx="1944687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442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1"/>
          <p:cNvSpPr>
            <a:spLocks noChangeArrowheads="1"/>
          </p:cNvSpPr>
          <p:nvPr/>
        </p:nvSpPr>
        <p:spPr bwMode="auto">
          <a:xfrm>
            <a:off x="36513" y="642938"/>
            <a:ext cx="9144000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4400" i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Скажем Азбуке: </a:t>
            </a:r>
            <a:endParaRPr lang="en-US" sz="4400" i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«Спасибо!»</a:t>
            </a:r>
            <a:endParaRPr lang="en-US" sz="4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«Здравствуй!» </a:t>
            </a:r>
            <a:r>
              <a:rPr lang="ru-RU" sz="4400" i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endParaRPr lang="en-US" sz="4400" i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i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книге говорим.</a:t>
            </a:r>
          </a:p>
          <a:p>
            <a:pPr algn="ctr"/>
            <a:endParaRPr lang="ru-RU" sz="4400" dirty="0">
              <a:solidFill>
                <a:srgbClr val="CC0099"/>
              </a:solidFill>
            </a:endParaRPr>
          </a:p>
        </p:txBody>
      </p:sp>
      <p:pic>
        <p:nvPicPr>
          <p:cNvPr id="88068" name="Picture 11" descr="http://www.kissdesign.ru/cute/cute23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4643446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9" name="Picture 12" descr="http://www.kissdesign.ru/cute/cute24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4572008"/>
            <a:ext cx="1643062" cy="174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2746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2.6|2.3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4|1|1.6|1.7|1.3|1.7|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|0.7|0.9|1.1|0.9|1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4|1.2|0.9|1.1|0.9|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.1|0.7|0.9|0.7|0.9|1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8|2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52</TotalTime>
  <Words>49</Words>
  <Application>Microsoft Office PowerPoint</Application>
  <PresentationFormat>Экран (4:3)</PresentationFormat>
  <Paragraphs>20</Paragraphs>
  <Slides>9</Slides>
  <Notes>8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Прощание с Азбукой </vt:lpstr>
      <vt:lpstr>Вот это праздник!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Прощание c</dc:title>
  <dc:creator>Бохан</dc:creator>
  <cp:lastModifiedBy>Nordi</cp:lastModifiedBy>
  <cp:revision>6</cp:revision>
  <dcterms:created xsi:type="dcterms:W3CDTF">2013-04-02T11:37:52Z</dcterms:created>
  <dcterms:modified xsi:type="dcterms:W3CDTF">2015-02-17T10:06:32Z</dcterms:modified>
</cp:coreProperties>
</file>